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61" r:id="rId4"/>
    <p:sldId id="272" r:id="rId5"/>
    <p:sldId id="271" r:id="rId6"/>
    <p:sldId id="262" r:id="rId7"/>
    <p:sldId id="258" r:id="rId8"/>
    <p:sldId id="266" r:id="rId9"/>
    <p:sldId id="270" r:id="rId10"/>
    <p:sldId id="267" r:id="rId11"/>
    <p:sldId id="268" r:id="rId12"/>
    <p:sldId id="269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40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65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23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263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765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581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906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14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00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654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509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632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814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Greeps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58248"/>
            <a:ext cx="3197629" cy="239975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CS18010</a:t>
            </a:r>
          </a:p>
          <a:p>
            <a:r>
              <a:rPr lang="en-GB" dirty="0" smtClean="0"/>
              <a:t>Team Members:</a:t>
            </a:r>
          </a:p>
          <a:p>
            <a:r>
              <a:rPr lang="en-GB" dirty="0" smtClean="0"/>
              <a:t>Tomos Fearn</a:t>
            </a:r>
          </a:p>
          <a:p>
            <a:r>
              <a:rPr lang="en-GB" dirty="0" smtClean="0"/>
              <a:t>Kamil Cupial</a:t>
            </a:r>
            <a:endParaRPr lang="en-GB" dirty="0"/>
          </a:p>
          <a:p>
            <a:r>
              <a:rPr lang="en-GB" dirty="0" smtClean="0"/>
              <a:t>Ashley Evans</a:t>
            </a:r>
          </a:p>
          <a:p>
            <a:r>
              <a:rPr lang="en-GB" dirty="0" smtClean="0"/>
              <a:t>Sorres Arslan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memory of the Greeps were one of the biggest problems during the project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Greeps </a:t>
            </a:r>
            <a:r>
              <a:rPr lang="en-GB" dirty="0"/>
              <a:t>can only remember 1 location at a time</a:t>
            </a:r>
            <a:r>
              <a:rPr lang="en-GB" dirty="0" smtClean="0"/>
              <a:t>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Every time a Greep returns to the Ship it reads the memory bank from the ship where locations of the piles of tomatoes are known 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outlookcolumbus.com/wp-content/uploads/2015/03/dor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226" y="3594648"/>
            <a:ext cx="2309161" cy="192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080071" y="3023093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731232" y="1844472"/>
            <a:ext cx="3460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Greeps are </a:t>
            </a:r>
            <a:r>
              <a:rPr lang="en-GB" sz="3600" dirty="0" smtClean="0"/>
              <a:t>forgetful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3944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invisible tomatoes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/>
              <a:t>Greeps </a:t>
            </a:r>
            <a:r>
              <a:rPr lang="en-GB" dirty="0" smtClean="0"/>
              <a:t>return to the location where they found tomatoes and then stay there even when there are no tomatoes left.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If the greep returns to its location where it knows the tomatoes are, but there are null tomatoes clear the memory and carry on randomWalk().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817919" y="1841322"/>
            <a:ext cx="3460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These tomatoes don’t have an invisibility cloak, the </a:t>
            </a:r>
            <a:r>
              <a:rPr lang="en-GB" sz="2000" dirty="0"/>
              <a:t>G</a:t>
            </a:r>
            <a:r>
              <a:rPr lang="en-GB" sz="2000" dirty="0" smtClean="0"/>
              <a:t>reeps just return to the location and get stuck where they last found a tomato even when there are none left in the location.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32" y="3684588"/>
            <a:ext cx="3389678" cy="269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" t="58789" r="77973" b="26560"/>
          <a:stretch/>
        </p:blipFill>
        <p:spPr>
          <a:xfrm>
            <a:off x="95249" y="4374291"/>
            <a:ext cx="8532439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1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Water is an obstacle. Engage the Greep Jiggle!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As our Greeps were on their way back to the ship they would get stuck at the water.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We make the Greeps Jiggle their way around the water obstacle.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93205" y="2664758"/>
            <a:ext cx="3460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Our Greeps dance out of trouble…</a:t>
            </a:r>
            <a:endParaRPr lang="en-GB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47687" r="83446" b="35455"/>
          <a:stretch/>
        </p:blipFill>
        <p:spPr>
          <a:xfrm>
            <a:off x="205945" y="3669190"/>
            <a:ext cx="7669428" cy="305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4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Our Demo!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Teamwork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was the </a:t>
            </a:r>
            <a:r>
              <a:rPr lang="en-GB" dirty="0"/>
              <a:t>experience of working in a </a:t>
            </a:r>
            <a:r>
              <a:rPr lang="en-GB" dirty="0" smtClean="0"/>
              <a:t>group?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Temporary Page for Content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GitHub, what it is, how it works, how you found using it</a:t>
            </a:r>
          </a:p>
          <a:p>
            <a:r>
              <a:rPr lang="en-GB" dirty="0"/>
              <a:t>GreenFoot, what it is</a:t>
            </a:r>
          </a:p>
          <a:p>
            <a:r>
              <a:rPr lang="en-GB" dirty="0"/>
              <a:t>Greeps, the modifications you made, the experience had</a:t>
            </a:r>
          </a:p>
          <a:p>
            <a:r>
              <a:rPr lang="en-GB" dirty="0"/>
              <a:t>Demo of greeps</a:t>
            </a:r>
          </a:p>
          <a:p>
            <a:r>
              <a:rPr lang="en-GB" dirty="0"/>
              <a:t>The experience of working in a group</a:t>
            </a:r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7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GitHub – What is 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6836" y="1439258"/>
            <a:ext cx="10515600" cy="4351338"/>
          </a:xfrm>
        </p:spPr>
        <p:txBody>
          <a:bodyPr/>
          <a:lstStyle/>
          <a:p>
            <a:r>
              <a:rPr lang="en-GB" dirty="0" smtClean="0"/>
              <a:t>GitHub is a web based repository service</a:t>
            </a:r>
          </a:p>
          <a:p>
            <a:r>
              <a:rPr lang="en-GB" dirty="0" smtClean="0"/>
              <a:t>Designed for team projects</a:t>
            </a:r>
          </a:p>
          <a:p>
            <a:endParaRPr lang="en-GB" dirty="0"/>
          </a:p>
        </p:txBody>
      </p:sp>
      <p:pic>
        <p:nvPicPr>
          <p:cNvPr id="1028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61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does it 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j</a:t>
            </a:r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4122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experience of GitHub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j</a:t>
            </a:r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2160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GreenFoot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2138"/>
            <a:ext cx="10515600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 smtClean="0"/>
              <a:t>GreenFoot is a Java IDE primarily designed for educational purposes</a:t>
            </a:r>
          </a:p>
          <a:p>
            <a:r>
              <a:rPr lang="en-GB" dirty="0" smtClean="0"/>
              <a:t>Developed at the University of Kent</a:t>
            </a:r>
          </a:p>
          <a:p>
            <a:r>
              <a:rPr lang="en-GB" dirty="0" smtClean="0"/>
              <a:t>Available for Windows, OS X, Linux (Free)</a:t>
            </a:r>
          </a:p>
          <a:p>
            <a:r>
              <a:rPr lang="en-GB" dirty="0" smtClean="0"/>
              <a:t>Designed to be simple and easy to use</a:t>
            </a:r>
          </a:p>
          <a:p>
            <a:endParaRPr lang="en-GB" dirty="0"/>
          </a:p>
        </p:txBody>
      </p:sp>
      <p:pic>
        <p:nvPicPr>
          <p:cNvPr id="2050" name="Picture 2" descr="http://www.greenfoot.org/assets/greeps/greenfoot-icon-big-1d8b24e9cf33059dcbed2ebc9831036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5316" y="218940"/>
            <a:ext cx="1300241" cy="157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31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Evolution of our Greeps…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are the modifications we have made to the Greeps?</a:t>
            </a:r>
          </a:p>
          <a:p>
            <a:r>
              <a:rPr lang="en-GB" dirty="0" smtClean="0"/>
              <a:t>The experience we’ve had doing it.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835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Basic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Greeps are born very stupid and understand very little…</a:t>
            </a:r>
          </a:p>
          <a:p>
            <a:r>
              <a:rPr lang="en-GB" dirty="0" smtClean="0"/>
              <a:t>3 basic situations</a:t>
            </a:r>
          </a:p>
          <a:p>
            <a:pPr lvl="1"/>
            <a:r>
              <a:rPr lang="en-GB" dirty="0" smtClean="0"/>
              <a:t>If the Greep is carrying a tomato then run turnHome() and move().</a:t>
            </a:r>
          </a:p>
          <a:p>
            <a:pPr lvl="1"/>
            <a:r>
              <a:rPr lang="en-GB" dirty="0"/>
              <a:t>If the Greep </a:t>
            </a:r>
            <a:r>
              <a:rPr lang="en-GB" dirty="0" smtClean="0"/>
              <a:t>has arrived </a:t>
            </a:r>
            <a:r>
              <a:rPr lang="en-GB" dirty="0"/>
              <a:t>at the </a:t>
            </a:r>
            <a:r>
              <a:rPr lang="en-GB" dirty="0" smtClean="0"/>
              <a:t>ship (Home) </a:t>
            </a:r>
            <a:r>
              <a:rPr lang="en-GB" dirty="0"/>
              <a:t>then drop the </a:t>
            </a:r>
            <a:r>
              <a:rPr lang="en-GB" dirty="0" smtClean="0"/>
              <a:t>tomato.</a:t>
            </a:r>
          </a:p>
          <a:p>
            <a:pPr lvl="1"/>
            <a:r>
              <a:rPr lang="en-GB" dirty="0" smtClean="0"/>
              <a:t>Else wonder about looking for tomatoes.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Some basic features: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Panic attack!</a:t>
            </a:r>
          </a:p>
          <a:p>
            <a:r>
              <a:rPr lang="en-GB" dirty="0" smtClean="0"/>
              <a:t>If there are more than 3 enemy </a:t>
            </a:r>
            <a:r>
              <a:rPr lang="en-GB" dirty="0"/>
              <a:t>G</a:t>
            </a:r>
            <a:r>
              <a:rPr lang="en-GB" dirty="0" smtClean="0"/>
              <a:t>reeps in range they explode with the method kablam()</a:t>
            </a:r>
            <a:endParaRPr lang="en-GB" dirty="0"/>
          </a:p>
          <a:p>
            <a:pPr lvl="1"/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83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449</Words>
  <Application>Microsoft Office PowerPoint</Application>
  <PresentationFormat>Custom</PresentationFormat>
  <Paragraphs>66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Return of the Greeps</vt:lpstr>
      <vt:lpstr>Temporary Page for Content</vt:lpstr>
      <vt:lpstr>GitHub – What is it?</vt:lpstr>
      <vt:lpstr>How does it work</vt:lpstr>
      <vt:lpstr>Our experience of GitHub</vt:lpstr>
      <vt:lpstr>GreenFoot</vt:lpstr>
      <vt:lpstr>Evolution of our Greeps…</vt:lpstr>
      <vt:lpstr>Our Basic Structure</vt:lpstr>
      <vt:lpstr>Some basic features:</vt:lpstr>
      <vt:lpstr>Our Main Problems</vt:lpstr>
      <vt:lpstr>Our Main Problems</vt:lpstr>
      <vt:lpstr>Our Main Problems</vt:lpstr>
      <vt:lpstr>The Demo</vt:lpstr>
      <vt:lpstr>Our Teamwork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Tomos Fearn</dc:creator>
  <cp:lastModifiedBy>Tomos Fearn</cp:lastModifiedBy>
  <cp:revision>32</cp:revision>
  <dcterms:created xsi:type="dcterms:W3CDTF">2016-02-03T21:16:10Z</dcterms:created>
  <dcterms:modified xsi:type="dcterms:W3CDTF">2016-02-21T15:03:40Z</dcterms:modified>
</cp:coreProperties>
</file>

<file path=docProps/thumbnail.jpeg>
</file>